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011680"/>
            <a:ext cx="10789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Local-first, in practice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640080" y="3657600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Avery Quinn  ·  Local-First Conf 2025  ·  Berlin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789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local-first?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107899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 lives on your devices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syncs when there is a network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never depends on a server you do not control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2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own the workflow, not just the file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789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640080" y="3657600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averyquinn.com  ·  hello@averyquinn.com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2026-05-12T09:55:38Z</dcterms:created>
  <dcterms:modified xsi:type="dcterms:W3CDTF">2026-05-12T09:55:38Z</dcterms:modified>
</cp:coreProperties>
</file>